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02EA16-452F-EF51-FA3C-BDB23488CC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AF8B57E-E5FB-B850-668E-FAE9911338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165234E-B1D1-61CC-09E1-20CC88E84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289847E-9507-5DC9-0751-C2A07C5F5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57DF23-166D-BBE3-D857-CBD88743A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7081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078C92-9231-4DE5-A18D-AF663F54E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AE01A88-FE18-9746-B222-A6E6550B1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F4F0857-09FA-4005-59E4-47B3D28D6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9604BEA-583A-120C-A331-57862B4C1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882CFB6-29BB-1436-2563-973542E7C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01363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023C91E-F5E2-6400-FC60-ECC26932A7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7BDF71C-186F-DE70-5468-85A17A3F0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11F0B20-A456-1B67-2235-262F6A895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96B7B45-27C3-6195-E400-227F400D6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49F2BAE-3FDE-3FBF-291B-C94E8BCCA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9467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7285B1-4909-DE0A-8C5F-55364AB79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847AE47-F8ED-5B83-9958-D1BF88AA50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2470C49-4EFB-DACB-43DB-34B6E456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B3F126-F2AC-7E0F-A242-66C2D504C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783DF40-272B-3C09-55A1-04D419CB5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4484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BBD845-5667-DBA8-EE80-EF696A7F6A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8AB6D7F-3862-7BC6-BFFF-F8707064E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CB7A042-F2DD-7F68-C09A-927BDD5442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6C4C538-0AC0-AD9A-7944-19D783A19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3164E47-EACA-FC2C-FE40-AFA4BAE26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1418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1E2C63-D87C-FD66-C3F4-37EF0F713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99EA2B-8169-ABF4-29B8-1D2D928A86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10E725F-F714-634D-5744-EBE9281B8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AB812FC-29E8-3B75-1515-9809553D5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DBE57FB-6DE6-2585-D820-7F1142777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067AB9B-9F34-6908-2FB5-C20B9C69D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79894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6F78F41-6552-A210-8F8B-F85052F0A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B02C591-ABAB-2866-8D2B-7E5983235C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1D0A5DC-45FD-7C83-1C0D-14BB5D08EF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53C4DD6-ABA1-725D-4E5F-642C45AC66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C3B2086-8C5D-C1EA-3FBB-E7369710D0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C0C0857-070A-3927-140D-2EEE9424B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090E8D8-22DC-96DF-E6EA-192C9C2DD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7E98064-4ED3-63A2-DEB5-4CB62192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0424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E5B741-5894-0825-49A5-0DC70A1298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B6CA8670-2D73-B0DE-9B4B-8B6F05F59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01554A1-BC72-CFAD-08BB-BEB8DAD01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0E8E3F6-A8C5-EB09-3765-9AFFF1BA5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0476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424AFA7-170C-54F8-2581-CA3174EF9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E47E9D0-B959-29C8-3960-782E8DDF2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0ED808E-5F9B-8CBD-D40C-3AC80C64F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7319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14F9A0-771C-A538-99B2-A2DD0B0D0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53199D9-2777-227D-2DAE-4A082B02B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71089C7-51F6-61C8-9EB5-CCE652DECC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FC0F28A-3828-1FBD-720B-2CE4B81C8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0A53D65-19D5-3F73-CB04-AEEFCBDC0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1272EE-E440-4888-EB1E-2584B460F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7115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67EF3D-D37C-36E7-DB09-91E40817C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19EA55F-22A0-30B0-AE52-28A67AD47A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3DF91CE-D6A3-8CB6-0777-FA124E1087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1293441-953A-0EFF-2945-413E39F8F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10E2335-168D-463C-220A-48EFC9BF5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8461715-D3B6-BEEF-EE80-229EC66323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9155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7CEF5AF-06F0-B51C-E2CC-FE4A74B4B1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3E87BC3-110C-CD67-9CFD-4E28B62DB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E68D8B1-5251-5B11-7AEE-083365298D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72F3DC-7D66-49F9-9BA1-B026022DCCB4}" type="datetimeFigureOut">
              <a:rPr lang="it-IT" smtClean="0"/>
              <a:t>24/03/2024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86647D5-95F4-9249-037D-122FDF5BB9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FF45261-5774-EAD4-A7C5-5E22357A8A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A3C4B1-BF16-424E-BE4D-471A222D342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0050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ittopescheria.it/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E688A78C-941A-0029-4E90-85AADABF4583}"/>
              </a:ext>
            </a:extLst>
          </p:cNvPr>
          <p:cNvSpPr txBox="1"/>
          <p:nvPr/>
        </p:nvSpPr>
        <p:spPr>
          <a:xfrm>
            <a:off x="474307" y="2967335"/>
            <a:ext cx="11243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/>
              <a:t>url: </a:t>
            </a:r>
            <a:r>
              <a:rPr lang="it-IT" sz="5400" dirty="0">
                <a:hlinkClick r:id="rId2"/>
              </a:rPr>
              <a:t>https://www.nittopescheria.it/</a:t>
            </a:r>
            <a:endParaRPr lang="it-IT" sz="5400" dirty="0"/>
          </a:p>
          <a:p>
            <a:pPr algn="ctr"/>
            <a:endParaRPr lang="it-IT" sz="5400" dirty="0"/>
          </a:p>
        </p:txBody>
      </p:sp>
    </p:spTree>
    <p:extLst>
      <p:ext uri="{BB962C8B-B14F-4D97-AF65-F5344CB8AC3E}">
        <p14:creationId xmlns:p14="http://schemas.microsoft.com/office/powerpoint/2010/main" val="1918847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, schermata, software, Software multimediale&#10;&#10;Descrizione generata automaticamente">
            <a:extLst>
              <a:ext uri="{FF2B5EF4-FFF2-40B4-BE49-F238E27FC236}">
                <a16:creationId xmlns:a16="http://schemas.microsoft.com/office/drawing/2014/main" id="{9552BAF8-CAE7-727A-EF8C-E92A9B47E6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10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B4E6CD05-08AD-8B60-2988-4BC74D90B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841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software, Sistema operativo&#10;&#10;Descrizione generata automaticamente">
            <a:extLst>
              <a:ext uri="{FF2B5EF4-FFF2-40B4-BE49-F238E27FC236}">
                <a16:creationId xmlns:a16="http://schemas.microsoft.com/office/drawing/2014/main" id="{A48C8E7E-816D-A7D3-47B5-D1D8E3989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372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piatti di pesce, Software multimediale, software&#10;&#10;Descrizione generata automaticamente">
            <a:extLst>
              <a:ext uri="{FF2B5EF4-FFF2-40B4-BE49-F238E27FC236}">
                <a16:creationId xmlns:a16="http://schemas.microsoft.com/office/drawing/2014/main" id="{984C4091-9B08-4604-0013-D06E0CAD3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80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software, schermata, Software multimediale&#10;&#10;Descrizione generata automaticamente">
            <a:extLst>
              <a:ext uri="{FF2B5EF4-FFF2-40B4-BE49-F238E27FC236}">
                <a16:creationId xmlns:a16="http://schemas.microsoft.com/office/drawing/2014/main" id="{4198AFD6-4D4B-DE39-E711-6FB93D61E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7149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software, Software multimediale&#10;&#10;Descrizione generata automaticamente">
            <a:extLst>
              <a:ext uri="{FF2B5EF4-FFF2-40B4-BE49-F238E27FC236}">
                <a16:creationId xmlns:a16="http://schemas.microsoft.com/office/drawing/2014/main" id="{7B2E8DD8-5467-B926-04CD-94EBFE8F8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37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Software multimediale, software&#10;&#10;Descrizione generata automaticamente">
            <a:extLst>
              <a:ext uri="{FF2B5EF4-FFF2-40B4-BE49-F238E27FC236}">
                <a16:creationId xmlns:a16="http://schemas.microsoft.com/office/drawing/2014/main" id="{07DBAA82-7BCD-3558-1EDC-E2A0C71D55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2090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oftware, schermata, Software multimediale&#10;&#10;Descrizione generata automaticamente">
            <a:extLst>
              <a:ext uri="{FF2B5EF4-FFF2-40B4-BE49-F238E27FC236}">
                <a16:creationId xmlns:a16="http://schemas.microsoft.com/office/drawing/2014/main" id="{7CA7AD34-8535-08C1-393E-8B27568096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089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schermata, testo, Software multimediale, software&#10;&#10;Descrizione generata automaticamente">
            <a:extLst>
              <a:ext uri="{FF2B5EF4-FFF2-40B4-BE49-F238E27FC236}">
                <a16:creationId xmlns:a16="http://schemas.microsoft.com/office/drawing/2014/main" id="{AF9D6F7B-112F-B286-F048-56259B8D2B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24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Ruota di bicicletta, ruota, schermata&#10;&#10;Descrizione generata automaticamente">
            <a:extLst>
              <a:ext uri="{FF2B5EF4-FFF2-40B4-BE49-F238E27FC236}">
                <a16:creationId xmlns:a16="http://schemas.microsoft.com/office/drawing/2014/main" id="{7B78CC45-0D2A-B643-1814-F5343A7A4E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9449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software, Icona del computer&#10;&#10;Descrizione generata automaticamente">
            <a:extLst>
              <a:ext uri="{FF2B5EF4-FFF2-40B4-BE49-F238E27FC236}">
                <a16:creationId xmlns:a16="http://schemas.microsoft.com/office/drawing/2014/main" id="{D85790C2-4389-5B6C-1327-3E858A488F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2673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10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Monica Russo</dc:creator>
  <cp:lastModifiedBy>Monica Russo</cp:lastModifiedBy>
  <cp:revision>1</cp:revision>
  <dcterms:created xsi:type="dcterms:W3CDTF">2024-03-24T10:02:24Z</dcterms:created>
  <dcterms:modified xsi:type="dcterms:W3CDTF">2024-03-24T10:09:28Z</dcterms:modified>
</cp:coreProperties>
</file>

<file path=docProps/thumbnail.jpeg>
</file>